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76" r:id="rId4"/>
    <p:sldId id="277" r:id="rId5"/>
    <p:sldId id="278" r:id="rId6"/>
    <p:sldId id="271" r:id="rId7"/>
    <p:sldId id="272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39" autoAdjust="0"/>
    <p:restoredTop sz="94660"/>
  </p:normalViewPr>
  <p:slideViewPr>
    <p:cSldViewPr>
      <p:cViewPr varScale="1">
        <p:scale>
          <a:sx n="65" d="100"/>
          <a:sy n="65" d="100"/>
        </p:scale>
        <p:origin x="151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29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95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9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82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60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39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2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0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0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88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74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FAEDC-CA7D-4C7F-A6D9-8FBD950D13F4}" type="datetimeFigureOut">
              <a:rPr lang="en-GB" smtClean="0"/>
              <a:t>12/07/2020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61F5-4962-411A-8E7D-7D5AFBA06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25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nkingclassroom.co.uk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9340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Fairy Tale Thinking</a:t>
            </a:r>
            <a:br>
              <a:rPr lang="en-GB" dirty="0" smtClean="0"/>
            </a:br>
            <a:r>
              <a:rPr lang="en-GB" dirty="0" smtClean="0"/>
              <a:t>Motif and Character Palette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417"/>
            <a:ext cx="9144000" cy="17364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3688" y="6237312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www.thinkingclassroom.co.uk</a:t>
            </a:r>
            <a:r>
              <a:rPr lang="en-GB" dirty="0" smtClean="0"/>
              <a:t> Premium Resource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75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672" y="256292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Princess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6044" y="1165663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Wizard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6672" y="2052137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Prince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0037" y="384728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Fairy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2133" y="1260049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Imp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13050" y="2627621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Troll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1922" y="3765483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Witch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7984" y="829982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Frog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25316" y="1729634"/>
            <a:ext cx="2448272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Scarecrow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53108" y="3473095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King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8806" y="2936474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Queen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3620" y="4926360"/>
            <a:ext cx="1982902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Mermaid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6136" y="5218747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Empress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6201" y="399401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13348" y="3933056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86278" y="4347759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21605" y="5218747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506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672" y="256292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Castle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6044" y="1165663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Lamp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6672" y="2052137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Bridge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0037" y="384728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Jungle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78429" y="1509144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River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13050" y="2627621"/>
            <a:ext cx="2602966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Lighthouse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1922" y="3765483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Wood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7984" y="829982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Tree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25316" y="1729634"/>
            <a:ext cx="2448272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Valley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53108" y="3473095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City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8806" y="2936474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Forest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3620" y="4926360"/>
            <a:ext cx="1982902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Village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6136" y="5218747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Valley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6201" y="399401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13348" y="3933056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86278" y="4347759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Sea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27784" y="5511135"/>
            <a:ext cx="2446423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Mountains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49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672" y="256292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Snake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6044" y="1165663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Cat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6672" y="2052137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Cow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0037" y="384728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Wolf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78429" y="1509144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Camel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13050" y="2627621"/>
            <a:ext cx="2602966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Sheep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1922" y="3765483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Deer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7984" y="829982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Lion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25316" y="1729634"/>
            <a:ext cx="2448272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Dragon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53108" y="3473095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Hawk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8806" y="2936474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Mouse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3620" y="4926360"/>
            <a:ext cx="1982902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Dag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6136" y="5218747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Bat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6201" y="399401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13348" y="3933056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86278" y="4347759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Robin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1999" y="5511135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63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672" y="256292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Bread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6044" y="1165663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Knife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6672" y="2052137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Poison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0037" y="384728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Gold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78429" y="1509144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Chain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13050" y="2627621"/>
            <a:ext cx="2602966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Purse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1922" y="3765483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Boots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7984" y="829982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Coat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25316" y="1729634"/>
            <a:ext cx="2448272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Necklace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53108" y="3473095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Wand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8806" y="2936474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Fruit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3620" y="4926360"/>
            <a:ext cx="1982902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Dag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6136" y="5218747"/>
            <a:ext cx="2160240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Treasure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6201" y="399401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13348" y="3933056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86278" y="4347759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Hat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01999" y="5511135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?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907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04664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tries </a:t>
            </a:r>
            <a:r>
              <a:rPr lang="en-GB" dirty="0"/>
              <a:t>3 times before </a:t>
            </a:r>
            <a:r>
              <a:rPr lang="en-GB" dirty="0" smtClean="0"/>
              <a:t>succeeding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20144" y="404664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forced </a:t>
            </a:r>
            <a:r>
              <a:rPr lang="en-GB" dirty="0"/>
              <a:t>to leave </a:t>
            </a:r>
            <a:r>
              <a:rPr lang="en-GB" dirty="0" smtClean="0"/>
              <a:t>home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404664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/>
              <a:t>helpful animal comes to the rescue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7198" y="417438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sets </a:t>
            </a:r>
            <a:r>
              <a:rPr lang="en-GB" dirty="0"/>
              <a:t>out on a </a:t>
            </a:r>
            <a:r>
              <a:rPr lang="en-GB" dirty="0" smtClean="0"/>
              <a:t>quest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556792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/>
              <a:t>long </a:t>
            </a:r>
            <a:r>
              <a:rPr lang="en-GB" dirty="0" smtClean="0"/>
              <a:t>journey begins</a:t>
            </a: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420144" y="1556792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disobeys  instructions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355976" y="1556792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arrives </a:t>
            </a:r>
            <a:r>
              <a:rPr lang="en-GB" dirty="0"/>
              <a:t>but is </a:t>
            </a:r>
            <a:r>
              <a:rPr lang="en-GB" dirty="0" smtClean="0"/>
              <a:t>captured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337198" y="1569566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discovers </a:t>
            </a:r>
            <a:r>
              <a:rPr lang="en-GB" dirty="0"/>
              <a:t>a </a:t>
            </a:r>
            <a:r>
              <a:rPr lang="en-GB" dirty="0" smtClean="0"/>
              <a:t>secret</a:t>
            </a: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39552" y="2708920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r>
              <a:rPr lang="en-GB" dirty="0" smtClean="0"/>
              <a:t> lucky meeting</a:t>
            </a:r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420144" y="2708920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an </a:t>
            </a:r>
            <a:r>
              <a:rPr lang="en-GB" dirty="0"/>
              <a:t>evil character </a:t>
            </a:r>
            <a:r>
              <a:rPr lang="en-GB" dirty="0" smtClean="0"/>
              <a:t>acts</a:t>
            </a:r>
          </a:p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355976" y="2708920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r>
              <a:rPr lang="en-GB" dirty="0" smtClean="0"/>
              <a:t> wish is granted</a:t>
            </a:r>
          </a:p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337198" y="2721694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/>
              <a:t>magic </a:t>
            </a:r>
            <a:r>
              <a:rPr lang="en-GB" dirty="0" smtClean="0"/>
              <a:t>object is given</a:t>
            </a:r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39552" y="3861048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/>
              <a:t>magic </a:t>
            </a:r>
            <a:r>
              <a:rPr lang="en-GB" dirty="0" smtClean="0"/>
              <a:t>power is given</a:t>
            </a:r>
          </a:p>
          <a:p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420144" y="3861048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transported </a:t>
            </a:r>
            <a:r>
              <a:rPr lang="en-GB" dirty="0"/>
              <a:t>1000 miles </a:t>
            </a:r>
            <a:r>
              <a:rPr lang="en-GB" dirty="0" smtClean="0"/>
              <a:t>away</a:t>
            </a:r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355976" y="3861048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looses an important thing</a:t>
            </a:r>
          </a:p>
          <a:p>
            <a:endParaRPr lang="en-GB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337198" y="3873822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 map is found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39552" y="5013176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  <a:r>
              <a:rPr lang="en-GB" dirty="0" smtClean="0"/>
              <a:t>verything turns out OK</a:t>
            </a: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420144" y="5013176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</a:t>
            </a:r>
            <a:r>
              <a:rPr lang="en-GB" dirty="0" smtClean="0"/>
              <a:t>omething good happens</a:t>
            </a:r>
          </a:p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355976" y="5013176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</a:t>
            </a:r>
            <a:r>
              <a:rPr lang="en-GB" dirty="0" smtClean="0"/>
              <a:t>omething bad happens</a:t>
            </a:r>
          </a:p>
          <a:p>
            <a:endParaRPr lang="en-GB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6337198" y="5025950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 struggle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84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336704"/>
          </a:xfrm>
        </p:spPr>
        <p:txBody>
          <a:bodyPr>
            <a:normAutofit/>
          </a:bodyPr>
          <a:lstStyle/>
          <a:p>
            <a:r>
              <a:rPr lang="en-GB" sz="2000" dirty="0" smtClean="0"/>
              <a:t>Use the characters, objects, places and motifs to create a story that shows how you feel about change/moving on/leaving</a:t>
            </a:r>
          </a:p>
          <a:p>
            <a:r>
              <a:rPr lang="en-GB" sz="2000" dirty="0" smtClean="0"/>
              <a:t>Copy and paste the ideas and pictures from the other slides here</a:t>
            </a:r>
          </a:p>
          <a:p>
            <a:r>
              <a:rPr lang="en-GB" sz="2000" dirty="0" smtClean="0"/>
              <a:t>Use the slide you make to retell your story out loud</a:t>
            </a:r>
            <a:endParaRPr lang="en-GB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11560" y="155679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9552" y="1820062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/>
              <a:t>long </a:t>
            </a:r>
            <a:r>
              <a:rPr lang="en-GB" dirty="0" smtClean="0"/>
              <a:t>journey begins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876256" y="2675787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 </a:t>
            </a:r>
            <a:r>
              <a:rPr lang="en-GB" dirty="0"/>
              <a:t>magic </a:t>
            </a:r>
            <a:r>
              <a:rPr lang="en-GB" dirty="0" smtClean="0"/>
              <a:t>object is given</a:t>
            </a: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785225" y="2436981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an </a:t>
            </a:r>
            <a:r>
              <a:rPr lang="en-GB" dirty="0"/>
              <a:t>evil character </a:t>
            </a:r>
            <a:r>
              <a:rPr lang="en-GB" dirty="0" smtClean="0"/>
              <a:t>acts</a:t>
            </a:r>
          </a:p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424194" y="1735721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r>
              <a:rPr lang="en-GB" dirty="0" smtClean="0"/>
              <a:t> lucky meeting</a:t>
            </a:r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7161328" y="4679696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tries </a:t>
            </a:r>
            <a:r>
              <a:rPr lang="en-GB" dirty="0"/>
              <a:t>3 times before </a:t>
            </a:r>
            <a:r>
              <a:rPr lang="en-GB" dirty="0" smtClean="0"/>
              <a:t>succeeding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683617" y="4437112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transported </a:t>
            </a:r>
            <a:r>
              <a:rPr lang="en-GB" dirty="0"/>
              <a:t>1000 miles </a:t>
            </a:r>
            <a:r>
              <a:rPr lang="en-GB" dirty="0" smtClean="0"/>
              <a:t>away</a:t>
            </a:r>
          </a:p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018247" y="4437112"/>
            <a:ext cx="17281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</a:t>
            </a:r>
            <a:r>
              <a:rPr lang="en-GB" dirty="0" smtClean="0"/>
              <a:t>verything turns out OK</a:t>
            </a:r>
          </a:p>
          <a:p>
            <a:endParaRPr lang="en-GB" dirty="0"/>
          </a:p>
        </p:txBody>
      </p:sp>
      <p:sp>
        <p:nvSpPr>
          <p:cNvPr id="29" name="Right Arrow 28"/>
          <p:cNvSpPr/>
          <p:nvPr/>
        </p:nvSpPr>
        <p:spPr>
          <a:xfrm>
            <a:off x="3923928" y="1961392"/>
            <a:ext cx="950428" cy="172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ight Arrow 29"/>
          <p:cNvSpPr/>
          <p:nvPr/>
        </p:nvSpPr>
        <p:spPr>
          <a:xfrm flipH="1">
            <a:off x="4022366" y="6151062"/>
            <a:ext cx="982101" cy="172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7596336" y="980728"/>
            <a:ext cx="72008" cy="839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9512" y="2484185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Princess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4635" y="3093105"/>
            <a:ext cx="2446423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Mountains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56840" y="2845064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Troll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19627" y="3399880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Wand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67218" y="2074276"/>
            <a:ext cx="187220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Mouse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88290" y="3429839"/>
            <a:ext cx="1872208" cy="584775"/>
          </a:xfrm>
          <a:prstGeom prst="rect">
            <a:avLst/>
          </a:prstGeom>
          <a:noFill/>
          <a:ln>
            <a:solidFill>
              <a:srgbClr val="66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Boots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31114" y="4314002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Valley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11809" y="5565980"/>
            <a:ext cx="2446423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Mountains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0" name="Right Arrow 39"/>
          <p:cNvSpPr/>
          <p:nvPr/>
        </p:nvSpPr>
        <p:spPr>
          <a:xfrm rot="5400000">
            <a:off x="8414306" y="3591631"/>
            <a:ext cx="950428" cy="172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993003" y="5738786"/>
            <a:ext cx="2446423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Mountains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80110" y="6031173"/>
            <a:ext cx="2446423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Mountains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5310638"/>
            <a:ext cx="187220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Castle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8850" y="6031264"/>
            <a:ext cx="187220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Batang" pitchFamily="18" charset="-127"/>
                <a:ea typeface="Batang" pitchFamily="18" charset="-127"/>
              </a:rPr>
              <a:t>Queen</a:t>
            </a:r>
            <a:endParaRPr lang="en-GB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146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336704"/>
          </a:xfrm>
        </p:spPr>
        <p:txBody>
          <a:bodyPr>
            <a:normAutofit/>
          </a:bodyPr>
          <a:lstStyle/>
          <a:p>
            <a:r>
              <a:rPr lang="en-GB" sz="2000" dirty="0" smtClean="0"/>
              <a:t>Use the characters, objects, places and motifs to create a story that shows how you feel about change/moving on/leaving</a:t>
            </a:r>
          </a:p>
          <a:p>
            <a:r>
              <a:rPr lang="en-GB" sz="2000" dirty="0" smtClean="0"/>
              <a:t>Copy and paste the ideas and pictures from the other slides here</a:t>
            </a:r>
          </a:p>
          <a:p>
            <a:r>
              <a:rPr lang="en-GB" sz="2000" dirty="0" smtClean="0"/>
              <a:t>Use the slide you make to retell your story out loud</a:t>
            </a:r>
            <a:endParaRPr lang="en-GB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11560" y="155679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7596336" y="980728"/>
            <a:ext cx="72008" cy="839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05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287</Words>
  <Application>Microsoft Office PowerPoint</Application>
  <PresentationFormat>On-screen Show (4:3)</PresentationFormat>
  <Paragraphs>115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Batang</vt:lpstr>
      <vt:lpstr>Calibri</vt:lpstr>
      <vt:lpstr>Office Theme</vt:lpstr>
      <vt:lpstr>Fairy Tale Thinking Motif and Character Palette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Windows7</dc:creator>
  <cp:lastModifiedBy>Sarah James</cp:lastModifiedBy>
  <cp:revision>73</cp:revision>
  <dcterms:created xsi:type="dcterms:W3CDTF">2012-05-09T14:35:20Z</dcterms:created>
  <dcterms:modified xsi:type="dcterms:W3CDTF">2020-07-12T14:11:22Z</dcterms:modified>
</cp:coreProperties>
</file>