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7" r:id="rId3"/>
    <p:sldId id="276" r:id="rId4"/>
    <p:sldId id="277" r:id="rId5"/>
    <p:sldId id="278" r:id="rId6"/>
    <p:sldId id="271" r:id="rId7"/>
    <p:sldId id="272" r:id="rId8"/>
    <p:sldId id="2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39" autoAdjust="0"/>
    <p:restoredTop sz="94660"/>
  </p:normalViewPr>
  <p:slideViewPr>
    <p:cSldViewPr>
      <p:cViewPr varScale="1">
        <p:scale>
          <a:sx n="65" d="100"/>
          <a:sy n="65" d="100"/>
        </p:scale>
        <p:origin x="1516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AEDC-CA7D-4C7F-A6D9-8FBD950D13F4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61F5-4962-411A-8E7D-7D5AFBA06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29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AEDC-CA7D-4C7F-A6D9-8FBD950D13F4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61F5-4962-411A-8E7D-7D5AFBA06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95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AEDC-CA7D-4C7F-A6D9-8FBD950D13F4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61F5-4962-411A-8E7D-7D5AFBA06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090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AEDC-CA7D-4C7F-A6D9-8FBD950D13F4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61F5-4962-411A-8E7D-7D5AFBA06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821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AEDC-CA7D-4C7F-A6D9-8FBD950D13F4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61F5-4962-411A-8E7D-7D5AFBA06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602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AEDC-CA7D-4C7F-A6D9-8FBD950D13F4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61F5-4962-411A-8E7D-7D5AFBA06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392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AEDC-CA7D-4C7F-A6D9-8FBD950D13F4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61F5-4962-411A-8E7D-7D5AFBA06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222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AEDC-CA7D-4C7F-A6D9-8FBD950D13F4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61F5-4962-411A-8E7D-7D5AFBA06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01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AEDC-CA7D-4C7F-A6D9-8FBD950D13F4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61F5-4962-411A-8E7D-7D5AFBA06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50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AEDC-CA7D-4C7F-A6D9-8FBD950D13F4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61F5-4962-411A-8E7D-7D5AFBA06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882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AEDC-CA7D-4C7F-A6D9-8FBD950D13F4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61F5-4962-411A-8E7D-7D5AFBA06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748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FAEDC-CA7D-4C7F-A6D9-8FBD950D13F4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361F5-4962-411A-8E7D-7D5AFBA06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252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inkingclassroom.co.uk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9340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Fairy Tale Thinking</a:t>
            </a:r>
            <a:br>
              <a:rPr lang="en-GB" dirty="0" smtClean="0"/>
            </a:br>
            <a:r>
              <a:rPr lang="en-GB" dirty="0" smtClean="0"/>
              <a:t>Motif and Character Palette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5417"/>
            <a:ext cx="9144000" cy="17364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63688" y="6237312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3"/>
              </a:rPr>
              <a:t>www.thinkingclassroom.co.uk</a:t>
            </a:r>
            <a:r>
              <a:rPr lang="en-GB" dirty="0" smtClean="0"/>
              <a:t> Premium Resource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875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672" y="256292"/>
            <a:ext cx="1872208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Princess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6044" y="1165663"/>
            <a:ext cx="1872208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Wizard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6672" y="2052137"/>
            <a:ext cx="1872208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Prince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80037" y="384728"/>
            <a:ext cx="1872208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Fairy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82133" y="1260049"/>
            <a:ext cx="1872208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Imp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13050" y="2627621"/>
            <a:ext cx="1872208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Troll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1922" y="3765483"/>
            <a:ext cx="1872208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Witch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27984" y="829982"/>
            <a:ext cx="1872208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Frog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25316" y="1729634"/>
            <a:ext cx="2448272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Scarecrow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53108" y="3473095"/>
            <a:ext cx="1872208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King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18806" y="2936474"/>
            <a:ext cx="1872208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Queen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3620" y="4926360"/>
            <a:ext cx="1982902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Mermaid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96136" y="5218747"/>
            <a:ext cx="1872208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Empress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26201" y="399401"/>
            <a:ext cx="1872208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?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13348" y="3933056"/>
            <a:ext cx="1872208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?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86278" y="4347759"/>
            <a:ext cx="1872208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?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21605" y="5218747"/>
            <a:ext cx="1872208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?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5506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672" y="256292"/>
            <a:ext cx="1872208" cy="5847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Castle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6044" y="1165663"/>
            <a:ext cx="1872208" cy="5847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Lamp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6672" y="2052137"/>
            <a:ext cx="1872208" cy="5847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Bridge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80037" y="384728"/>
            <a:ext cx="1872208" cy="5847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Jungle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78429" y="1509144"/>
            <a:ext cx="1872208" cy="5847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River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13050" y="2627621"/>
            <a:ext cx="2602966" cy="5847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Lighthouse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1922" y="3765483"/>
            <a:ext cx="1872208" cy="5847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Wood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27984" y="829982"/>
            <a:ext cx="1872208" cy="5847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Tree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25316" y="1729634"/>
            <a:ext cx="2448272" cy="5847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Valley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53108" y="3473095"/>
            <a:ext cx="1872208" cy="5847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City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18806" y="2936474"/>
            <a:ext cx="1872208" cy="5847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Forest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3620" y="4926360"/>
            <a:ext cx="1982902" cy="5847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Village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96136" y="5218747"/>
            <a:ext cx="1872208" cy="5847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Valley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26201" y="399401"/>
            <a:ext cx="1872208" cy="5847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?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13348" y="3933056"/>
            <a:ext cx="1872208" cy="5847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?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86278" y="4347759"/>
            <a:ext cx="1872208" cy="5847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Sea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627784" y="5511135"/>
            <a:ext cx="2446423" cy="5847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Mountains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5491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672" y="256292"/>
            <a:ext cx="1872208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Snake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6044" y="1165663"/>
            <a:ext cx="1872208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Cat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6672" y="2052137"/>
            <a:ext cx="1872208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Cow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80037" y="384728"/>
            <a:ext cx="1872208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Wolf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78429" y="1509144"/>
            <a:ext cx="1872208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Camel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13050" y="2627621"/>
            <a:ext cx="2602966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Sheep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1922" y="3765483"/>
            <a:ext cx="1872208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Deer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27984" y="829982"/>
            <a:ext cx="1872208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Lion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25316" y="1729634"/>
            <a:ext cx="2448272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Dragon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53108" y="3473095"/>
            <a:ext cx="1872208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Hawk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18806" y="2936474"/>
            <a:ext cx="1872208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Mouse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3620" y="4926360"/>
            <a:ext cx="1982902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Dag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96136" y="5218747"/>
            <a:ext cx="1872208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Bat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26201" y="399401"/>
            <a:ext cx="1872208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?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13348" y="3933056"/>
            <a:ext cx="1872208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?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86278" y="4347759"/>
            <a:ext cx="1872208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Robin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01999" y="5511135"/>
            <a:ext cx="1872208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?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0632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672" y="256292"/>
            <a:ext cx="1872208" cy="584775"/>
          </a:xfrm>
          <a:prstGeom prst="rect">
            <a:avLst/>
          </a:prstGeom>
          <a:noFill/>
          <a:ln>
            <a:solidFill>
              <a:srgbClr val="66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Bread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6044" y="1165663"/>
            <a:ext cx="1872208" cy="584775"/>
          </a:xfrm>
          <a:prstGeom prst="rect">
            <a:avLst/>
          </a:prstGeom>
          <a:noFill/>
          <a:ln>
            <a:solidFill>
              <a:srgbClr val="66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Knife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6672" y="2052137"/>
            <a:ext cx="1872208" cy="584775"/>
          </a:xfrm>
          <a:prstGeom prst="rect">
            <a:avLst/>
          </a:prstGeom>
          <a:noFill/>
          <a:ln>
            <a:solidFill>
              <a:srgbClr val="66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Poison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80037" y="384728"/>
            <a:ext cx="1872208" cy="584775"/>
          </a:xfrm>
          <a:prstGeom prst="rect">
            <a:avLst/>
          </a:prstGeom>
          <a:noFill/>
          <a:ln>
            <a:solidFill>
              <a:srgbClr val="66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Gold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78429" y="1509144"/>
            <a:ext cx="1872208" cy="584775"/>
          </a:xfrm>
          <a:prstGeom prst="rect">
            <a:avLst/>
          </a:prstGeom>
          <a:noFill/>
          <a:ln>
            <a:solidFill>
              <a:srgbClr val="66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Chain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13050" y="2627621"/>
            <a:ext cx="2602966" cy="584775"/>
          </a:xfrm>
          <a:prstGeom prst="rect">
            <a:avLst/>
          </a:prstGeom>
          <a:noFill/>
          <a:ln>
            <a:solidFill>
              <a:srgbClr val="66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Purse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1922" y="3765483"/>
            <a:ext cx="1872208" cy="584775"/>
          </a:xfrm>
          <a:prstGeom prst="rect">
            <a:avLst/>
          </a:prstGeom>
          <a:noFill/>
          <a:ln>
            <a:solidFill>
              <a:srgbClr val="66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Boots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27984" y="829982"/>
            <a:ext cx="1872208" cy="584775"/>
          </a:xfrm>
          <a:prstGeom prst="rect">
            <a:avLst/>
          </a:prstGeom>
          <a:noFill/>
          <a:ln>
            <a:solidFill>
              <a:srgbClr val="66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Coat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25316" y="1729634"/>
            <a:ext cx="2448272" cy="584775"/>
          </a:xfrm>
          <a:prstGeom prst="rect">
            <a:avLst/>
          </a:prstGeom>
          <a:noFill/>
          <a:ln>
            <a:solidFill>
              <a:srgbClr val="66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Necklace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53108" y="3473095"/>
            <a:ext cx="1872208" cy="584775"/>
          </a:xfrm>
          <a:prstGeom prst="rect">
            <a:avLst/>
          </a:prstGeom>
          <a:noFill/>
          <a:ln>
            <a:solidFill>
              <a:srgbClr val="66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Wand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18806" y="2936474"/>
            <a:ext cx="1872208" cy="584775"/>
          </a:xfrm>
          <a:prstGeom prst="rect">
            <a:avLst/>
          </a:prstGeom>
          <a:noFill/>
          <a:ln>
            <a:solidFill>
              <a:srgbClr val="66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Fruit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3620" y="4926360"/>
            <a:ext cx="1982902" cy="584775"/>
          </a:xfrm>
          <a:prstGeom prst="rect">
            <a:avLst/>
          </a:prstGeom>
          <a:noFill/>
          <a:ln>
            <a:solidFill>
              <a:srgbClr val="66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Dag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96136" y="5218747"/>
            <a:ext cx="2160240" cy="584775"/>
          </a:xfrm>
          <a:prstGeom prst="rect">
            <a:avLst/>
          </a:prstGeom>
          <a:noFill/>
          <a:ln>
            <a:solidFill>
              <a:srgbClr val="66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Treasure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26201" y="399401"/>
            <a:ext cx="1872208" cy="584775"/>
          </a:xfrm>
          <a:prstGeom prst="rect">
            <a:avLst/>
          </a:prstGeom>
          <a:noFill/>
          <a:ln>
            <a:solidFill>
              <a:srgbClr val="66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?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13348" y="3933056"/>
            <a:ext cx="1872208" cy="584775"/>
          </a:xfrm>
          <a:prstGeom prst="rect">
            <a:avLst/>
          </a:prstGeom>
          <a:noFill/>
          <a:ln>
            <a:solidFill>
              <a:srgbClr val="66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?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86278" y="4347759"/>
            <a:ext cx="1872208" cy="584775"/>
          </a:xfrm>
          <a:prstGeom prst="rect">
            <a:avLst/>
          </a:prstGeom>
          <a:noFill/>
          <a:ln>
            <a:solidFill>
              <a:srgbClr val="66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Hat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01999" y="5511135"/>
            <a:ext cx="1872208" cy="584775"/>
          </a:xfrm>
          <a:prstGeom prst="rect">
            <a:avLst/>
          </a:prstGeom>
          <a:noFill/>
          <a:ln>
            <a:solidFill>
              <a:srgbClr val="66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?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1907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404664"/>
            <a:ext cx="172819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tries </a:t>
            </a:r>
            <a:r>
              <a:rPr lang="en-GB" dirty="0"/>
              <a:t>3 times before </a:t>
            </a:r>
            <a:r>
              <a:rPr lang="en-GB" dirty="0" smtClean="0"/>
              <a:t>succeeding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420144" y="404664"/>
            <a:ext cx="172819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forced </a:t>
            </a:r>
            <a:r>
              <a:rPr lang="en-GB" dirty="0"/>
              <a:t>to leave </a:t>
            </a:r>
            <a:r>
              <a:rPr lang="en-GB" dirty="0" smtClean="0"/>
              <a:t>home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355976" y="404664"/>
            <a:ext cx="172819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 </a:t>
            </a:r>
            <a:r>
              <a:rPr lang="en-GB" dirty="0"/>
              <a:t>helpful animal comes to the rescue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37198" y="417438"/>
            <a:ext cx="172819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sets </a:t>
            </a:r>
            <a:r>
              <a:rPr lang="en-GB" dirty="0"/>
              <a:t>out on a </a:t>
            </a:r>
            <a:r>
              <a:rPr lang="en-GB" dirty="0" smtClean="0"/>
              <a:t>quest</a:t>
            </a:r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1556792"/>
            <a:ext cx="172819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 </a:t>
            </a:r>
            <a:r>
              <a:rPr lang="en-GB" dirty="0"/>
              <a:t>long </a:t>
            </a:r>
            <a:r>
              <a:rPr lang="en-GB" dirty="0" smtClean="0"/>
              <a:t>journey begins</a:t>
            </a:r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420144" y="1556792"/>
            <a:ext cx="172819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disobeys  instructions</a:t>
            </a:r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355976" y="1556792"/>
            <a:ext cx="172819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arrives </a:t>
            </a:r>
            <a:r>
              <a:rPr lang="en-GB" dirty="0"/>
              <a:t>but is </a:t>
            </a:r>
            <a:r>
              <a:rPr lang="en-GB" dirty="0" smtClean="0"/>
              <a:t>captured</a:t>
            </a:r>
          </a:p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337198" y="1569566"/>
            <a:ext cx="172819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discovers </a:t>
            </a:r>
            <a:r>
              <a:rPr lang="en-GB" dirty="0"/>
              <a:t>a </a:t>
            </a:r>
            <a:r>
              <a:rPr lang="en-GB" dirty="0" smtClean="0"/>
              <a:t>secret</a:t>
            </a:r>
          </a:p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39552" y="2708920"/>
            <a:ext cx="172819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  <a:r>
              <a:rPr lang="en-GB" dirty="0" smtClean="0"/>
              <a:t> lucky meeting</a:t>
            </a:r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2420144" y="2708920"/>
            <a:ext cx="172819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an </a:t>
            </a:r>
            <a:r>
              <a:rPr lang="en-GB" dirty="0"/>
              <a:t>evil character </a:t>
            </a:r>
            <a:r>
              <a:rPr lang="en-GB" dirty="0" smtClean="0"/>
              <a:t>acts</a:t>
            </a:r>
          </a:p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355976" y="2708920"/>
            <a:ext cx="172819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  <a:r>
              <a:rPr lang="en-GB" dirty="0" smtClean="0"/>
              <a:t> wish is granted</a:t>
            </a:r>
          </a:p>
          <a:p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6337198" y="2721694"/>
            <a:ext cx="172819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 </a:t>
            </a:r>
            <a:r>
              <a:rPr lang="en-GB" dirty="0"/>
              <a:t>magic </a:t>
            </a:r>
            <a:r>
              <a:rPr lang="en-GB" dirty="0" smtClean="0"/>
              <a:t>object is given</a:t>
            </a:r>
          </a:p>
          <a:p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539552" y="3861048"/>
            <a:ext cx="172819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 </a:t>
            </a:r>
            <a:r>
              <a:rPr lang="en-GB" dirty="0"/>
              <a:t>magic </a:t>
            </a:r>
            <a:r>
              <a:rPr lang="en-GB" dirty="0" smtClean="0"/>
              <a:t>power is given</a:t>
            </a:r>
          </a:p>
          <a:p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2420144" y="3861048"/>
            <a:ext cx="172819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transported </a:t>
            </a:r>
            <a:r>
              <a:rPr lang="en-GB" dirty="0"/>
              <a:t>1000 miles </a:t>
            </a:r>
            <a:r>
              <a:rPr lang="en-GB" dirty="0" smtClean="0"/>
              <a:t>away</a:t>
            </a:r>
          </a:p>
          <a:p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4355976" y="3861048"/>
            <a:ext cx="172819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looses an important thing</a:t>
            </a:r>
          </a:p>
          <a:p>
            <a:endParaRPr lang="en-GB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6337198" y="3873822"/>
            <a:ext cx="172819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 map is found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539552" y="5013176"/>
            <a:ext cx="172819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e</a:t>
            </a:r>
            <a:r>
              <a:rPr lang="en-GB" dirty="0" smtClean="0"/>
              <a:t>verything turns out OK</a:t>
            </a:r>
          </a:p>
          <a:p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2420144" y="5013176"/>
            <a:ext cx="172819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</a:t>
            </a:r>
            <a:r>
              <a:rPr lang="en-GB" dirty="0" smtClean="0"/>
              <a:t>omething good happens</a:t>
            </a:r>
          </a:p>
          <a:p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355976" y="5013176"/>
            <a:ext cx="172819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</a:t>
            </a:r>
            <a:r>
              <a:rPr lang="en-GB" dirty="0" smtClean="0"/>
              <a:t>omething bad happens</a:t>
            </a:r>
          </a:p>
          <a:p>
            <a:endParaRPr lang="en-GB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6337198" y="5025950"/>
            <a:ext cx="172819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 struggle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484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336704"/>
          </a:xfrm>
        </p:spPr>
        <p:txBody>
          <a:bodyPr>
            <a:normAutofit/>
          </a:bodyPr>
          <a:lstStyle/>
          <a:p>
            <a:r>
              <a:rPr lang="en-GB" sz="2000" dirty="0" smtClean="0"/>
              <a:t>Use the characters, objects, places and motifs to create a story that shows how you feel about change/moving on/leaving</a:t>
            </a:r>
          </a:p>
          <a:p>
            <a:r>
              <a:rPr lang="en-GB" sz="2000" dirty="0" smtClean="0"/>
              <a:t>Copy and paste the ideas and pictures from the other slides here</a:t>
            </a:r>
          </a:p>
          <a:p>
            <a:r>
              <a:rPr lang="en-GB" sz="2000" dirty="0" smtClean="0"/>
              <a:t>Use the slide you make to retell your story out loud</a:t>
            </a:r>
            <a:endParaRPr lang="en-GB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11560" y="155679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39552" y="1820062"/>
            <a:ext cx="172819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 </a:t>
            </a:r>
            <a:r>
              <a:rPr lang="en-GB" dirty="0"/>
              <a:t>long </a:t>
            </a:r>
            <a:r>
              <a:rPr lang="en-GB" dirty="0" smtClean="0"/>
              <a:t>journey begins</a:t>
            </a:r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876256" y="2675787"/>
            <a:ext cx="172819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 </a:t>
            </a:r>
            <a:r>
              <a:rPr lang="en-GB" dirty="0"/>
              <a:t>magic </a:t>
            </a:r>
            <a:r>
              <a:rPr lang="en-GB" dirty="0" smtClean="0"/>
              <a:t>object is given</a:t>
            </a:r>
          </a:p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785225" y="2436981"/>
            <a:ext cx="172819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an </a:t>
            </a:r>
            <a:r>
              <a:rPr lang="en-GB" dirty="0"/>
              <a:t>evil character </a:t>
            </a:r>
            <a:r>
              <a:rPr lang="en-GB" dirty="0" smtClean="0"/>
              <a:t>acts</a:t>
            </a:r>
          </a:p>
          <a:p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424194" y="1735721"/>
            <a:ext cx="172819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  <a:r>
              <a:rPr lang="en-GB" dirty="0" smtClean="0"/>
              <a:t> lucky meeting</a:t>
            </a:r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7161328" y="4679696"/>
            <a:ext cx="172819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tries </a:t>
            </a:r>
            <a:r>
              <a:rPr lang="en-GB" dirty="0"/>
              <a:t>3 times before </a:t>
            </a:r>
            <a:r>
              <a:rPr lang="en-GB" dirty="0" smtClean="0"/>
              <a:t>succeeding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3683617" y="4437112"/>
            <a:ext cx="172819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transported </a:t>
            </a:r>
            <a:r>
              <a:rPr lang="en-GB" dirty="0"/>
              <a:t>1000 miles </a:t>
            </a:r>
            <a:r>
              <a:rPr lang="en-GB" dirty="0" smtClean="0"/>
              <a:t>away</a:t>
            </a:r>
          </a:p>
          <a:p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1018247" y="4437112"/>
            <a:ext cx="172819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e</a:t>
            </a:r>
            <a:r>
              <a:rPr lang="en-GB" dirty="0" smtClean="0"/>
              <a:t>verything turns out OK</a:t>
            </a:r>
          </a:p>
          <a:p>
            <a:endParaRPr lang="en-GB" dirty="0"/>
          </a:p>
        </p:txBody>
      </p:sp>
      <p:sp>
        <p:nvSpPr>
          <p:cNvPr id="29" name="Right Arrow 28"/>
          <p:cNvSpPr/>
          <p:nvPr/>
        </p:nvSpPr>
        <p:spPr>
          <a:xfrm>
            <a:off x="3923928" y="1961392"/>
            <a:ext cx="950428" cy="1724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ight Arrow 29"/>
          <p:cNvSpPr/>
          <p:nvPr/>
        </p:nvSpPr>
        <p:spPr>
          <a:xfrm flipH="1">
            <a:off x="4022366" y="6151062"/>
            <a:ext cx="982101" cy="1724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7596336" y="980728"/>
            <a:ext cx="72008" cy="8393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79512" y="2484185"/>
            <a:ext cx="1872208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Princess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4635" y="3093105"/>
            <a:ext cx="2446423" cy="5847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Mountains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356840" y="2845064"/>
            <a:ext cx="1872208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Troll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019627" y="3399880"/>
            <a:ext cx="1872208" cy="584775"/>
          </a:xfrm>
          <a:prstGeom prst="rect">
            <a:avLst/>
          </a:prstGeom>
          <a:noFill/>
          <a:ln>
            <a:solidFill>
              <a:srgbClr val="66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Wand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67218" y="2074276"/>
            <a:ext cx="1872208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Mouse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88290" y="3429839"/>
            <a:ext cx="1872208" cy="584775"/>
          </a:xfrm>
          <a:prstGeom prst="rect">
            <a:avLst/>
          </a:prstGeom>
          <a:noFill/>
          <a:ln>
            <a:solidFill>
              <a:srgbClr val="66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Boots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31114" y="4314002"/>
            <a:ext cx="1872208" cy="5847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Valley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411809" y="5565980"/>
            <a:ext cx="2446423" cy="5847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Mountains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0" name="Right Arrow 39"/>
          <p:cNvSpPr/>
          <p:nvPr/>
        </p:nvSpPr>
        <p:spPr>
          <a:xfrm rot="5400000">
            <a:off x="8414306" y="3591631"/>
            <a:ext cx="950428" cy="1724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5993003" y="5738786"/>
            <a:ext cx="2446423" cy="5847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Mountains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80110" y="6031173"/>
            <a:ext cx="2446423" cy="5847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Mountains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39552" y="5310638"/>
            <a:ext cx="1872208" cy="5847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Castle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08850" y="6031264"/>
            <a:ext cx="1872208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Batang" pitchFamily="18" charset="-127"/>
                <a:ea typeface="Batang" pitchFamily="18" charset="-127"/>
              </a:rPr>
              <a:t>Queen</a:t>
            </a:r>
            <a:endParaRPr lang="en-GB" dirty="0"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146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336704"/>
          </a:xfrm>
        </p:spPr>
        <p:txBody>
          <a:bodyPr>
            <a:normAutofit/>
          </a:bodyPr>
          <a:lstStyle/>
          <a:p>
            <a:r>
              <a:rPr lang="en-GB" sz="2000" dirty="0" smtClean="0"/>
              <a:t>Use the characters, objects, places and motifs to create a story that shows how you feel about change/moving on/leaving</a:t>
            </a:r>
          </a:p>
          <a:p>
            <a:r>
              <a:rPr lang="en-GB" sz="2000" dirty="0" smtClean="0"/>
              <a:t>Copy and paste the ideas and pictures from the other slides here</a:t>
            </a:r>
          </a:p>
          <a:p>
            <a:r>
              <a:rPr lang="en-GB" sz="2000" dirty="0" smtClean="0"/>
              <a:t>Use the slide you make to retell your story out loud</a:t>
            </a:r>
            <a:endParaRPr lang="en-GB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11560" y="155679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7596336" y="980728"/>
            <a:ext cx="72008" cy="8393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205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287</Words>
  <Application>Microsoft Office PowerPoint</Application>
  <PresentationFormat>On-screen Show (4:3)</PresentationFormat>
  <Paragraphs>115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Batang</vt:lpstr>
      <vt:lpstr>Calibri</vt:lpstr>
      <vt:lpstr>Office Theme</vt:lpstr>
      <vt:lpstr>Fairy Tale Thinking Motif and Character Palette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Windows7</dc:creator>
  <cp:lastModifiedBy>Sarah James</cp:lastModifiedBy>
  <cp:revision>73</cp:revision>
  <dcterms:created xsi:type="dcterms:W3CDTF">2012-05-09T14:35:20Z</dcterms:created>
  <dcterms:modified xsi:type="dcterms:W3CDTF">2020-07-12T14:11:22Z</dcterms:modified>
</cp:coreProperties>
</file>