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3" r:id="rId3"/>
    <p:sldId id="274" r:id="rId4"/>
    <p:sldId id="264" r:id="rId5"/>
    <p:sldId id="275" r:id="rId6"/>
    <p:sldId id="280" r:id="rId7"/>
    <p:sldId id="267" r:id="rId8"/>
  </p:sldIdLst>
  <p:sldSz cx="9144000" cy="6858000" type="screen4x3"/>
  <p:notesSz cx="6858000" cy="9144000"/>
  <p:embeddedFontLst>
    <p:embeddedFont>
      <p:font typeface="Twinkl" panose="020B0604020202020204" charset="0"/>
      <p:regular r:id="rId11"/>
      <p:bold r:id="rId12"/>
    </p:embeddedFont>
    <p:embeddedFont>
      <p:font typeface="Sassoon Infant Rg" panose="02000503030000020003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FFFEFB"/>
    <a:srgbClr val="B9D26D"/>
    <a:srgbClr val="F2854B"/>
    <a:srgbClr val="ED74A9"/>
    <a:srgbClr val="ED6C76"/>
    <a:srgbClr val="F29BA2"/>
    <a:srgbClr val="FAB000"/>
    <a:srgbClr val="E52121"/>
    <a:srgbClr val="07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recognise the features of acrostic poems.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know that acrostics have a topic word hidden in the first letter of each line.</a:t>
            </a:r>
          </a:p>
          <a:p>
            <a:r>
              <a:rPr lang="en-AU" sz="1800" dirty="0">
                <a:latin typeface="Twinkl" pitchFamily="50" charset="0"/>
              </a:rPr>
              <a:t>I can look for the poem’s theme by reading the first letters vertically.</a:t>
            </a:r>
          </a:p>
          <a:p>
            <a:r>
              <a:rPr lang="en-AU" dirty="0">
                <a:latin typeface="Twinkl" pitchFamily="50" charset="0"/>
              </a:rPr>
              <a:t>I understand that acrostics don’t have to rhyme.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7095" y="1652631"/>
            <a:ext cx="2969833" cy="3212984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65440" y="1652631"/>
            <a:ext cx="2307602" cy="3212984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548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each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504" y="1769809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Revolting rhymes</a:t>
            </a:r>
          </a:p>
          <a:p>
            <a:r>
              <a:rPr lang="en-GB" sz="1600" dirty="0"/>
              <a:t>Oompa-</a:t>
            </a:r>
            <a:r>
              <a:rPr lang="en-GB" sz="1600" dirty="0" err="1"/>
              <a:t>Loompas</a:t>
            </a:r>
            <a:endParaRPr lang="en-GB" sz="1600" dirty="0"/>
          </a:p>
          <a:p>
            <a:r>
              <a:rPr lang="en-GB" sz="1600" dirty="0"/>
              <a:t>Angry farmers</a:t>
            </a:r>
          </a:p>
          <a:p>
            <a:r>
              <a:rPr lang="en-GB" sz="1600" dirty="0"/>
              <a:t>Lazy aunts</a:t>
            </a:r>
          </a:p>
          <a:p>
            <a:r>
              <a:rPr lang="en-GB" sz="1600" dirty="0"/>
              <a:t>Dangerous witches</a:t>
            </a:r>
          </a:p>
          <a:p>
            <a:endParaRPr lang="en-GB" sz="1600" dirty="0"/>
          </a:p>
          <a:p>
            <a:r>
              <a:rPr lang="en-GB" sz="1600" dirty="0"/>
              <a:t>Dream blower</a:t>
            </a:r>
          </a:p>
          <a:p>
            <a:r>
              <a:rPr lang="en-GB" sz="1600" dirty="0"/>
              <a:t>Adventurous animals</a:t>
            </a:r>
          </a:p>
          <a:p>
            <a:r>
              <a:rPr lang="en-GB" sz="1600" dirty="0"/>
              <a:t>Horrible </a:t>
            </a:r>
            <a:r>
              <a:rPr lang="en-GB" sz="1600" dirty="0" err="1"/>
              <a:t>headteacher</a:t>
            </a:r>
            <a:endParaRPr lang="en-GB" sz="1600" dirty="0"/>
          </a:p>
          <a:p>
            <a:r>
              <a:rPr lang="en-GB" sz="1600" dirty="0" err="1"/>
              <a:t>Lickable</a:t>
            </a:r>
            <a:r>
              <a:rPr lang="en-GB" sz="1600" dirty="0"/>
              <a:t> wallpaper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6950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6504" y="1769808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003F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endParaRPr lang="en-GB" sz="1600" b="1" dirty="0">
              <a:solidFill>
                <a:srgbClr val="003F15"/>
              </a:solidFill>
            </a:endParaRP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H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66949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5" y="4395831"/>
            <a:ext cx="2416831" cy="1912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5" y="4009508"/>
            <a:ext cx="1745811" cy="2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885" y="1585253"/>
            <a:ext cx="3586223" cy="4701982"/>
          </a:xfrm>
          <a:prstGeom prst="rect">
            <a:avLst/>
          </a:prstGeom>
          <a:solidFill>
            <a:srgbClr val="F4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642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the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942" y="1593641"/>
            <a:ext cx="3661724" cy="4847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Gigantic flames</a:t>
            </a:r>
          </a:p>
          <a:p>
            <a:r>
              <a:rPr lang="en-GB" sz="1600" dirty="0"/>
              <a:t>Remember 1666</a:t>
            </a:r>
          </a:p>
          <a:p>
            <a:r>
              <a:rPr lang="en-GB" sz="1600" dirty="0"/>
              <a:t>Every child knows</a:t>
            </a:r>
          </a:p>
          <a:p>
            <a:r>
              <a:rPr lang="en-GB" sz="1600" dirty="0"/>
              <a:t>Ash floated everywhere</a:t>
            </a:r>
          </a:p>
          <a:p>
            <a:r>
              <a:rPr lang="en-GB" sz="1600" dirty="0"/>
              <a:t>Thousands of homes destroyed</a:t>
            </a:r>
          </a:p>
          <a:p>
            <a:endParaRPr lang="en-GB" sz="1100" dirty="0"/>
          </a:p>
          <a:p>
            <a:r>
              <a:rPr lang="en-GB" sz="1600" dirty="0"/>
              <a:t>Flames all around</a:t>
            </a:r>
          </a:p>
          <a:p>
            <a:r>
              <a:rPr lang="en-GB" sz="1600" dirty="0"/>
              <a:t>Inside the bakery</a:t>
            </a:r>
          </a:p>
          <a:p>
            <a:r>
              <a:rPr lang="en-GB" sz="1600" dirty="0"/>
              <a:t>Red sky</a:t>
            </a:r>
          </a:p>
          <a:p>
            <a:r>
              <a:rPr lang="en-GB" sz="1600" dirty="0"/>
              <a:t>Everything covered in soot</a:t>
            </a:r>
          </a:p>
          <a:p>
            <a:endParaRPr lang="en-GB" sz="1100" dirty="0"/>
          </a:p>
          <a:p>
            <a:r>
              <a:rPr lang="en-GB" sz="1600" dirty="0"/>
              <a:t>Over the city</a:t>
            </a:r>
          </a:p>
          <a:p>
            <a:r>
              <a:rPr lang="en-GB" sz="1600" dirty="0"/>
              <a:t>From house to house</a:t>
            </a:r>
          </a:p>
          <a:p>
            <a:endParaRPr lang="en-GB" sz="1100" dirty="0"/>
          </a:p>
          <a:p>
            <a:r>
              <a:rPr lang="en-GB" sz="1600" dirty="0"/>
              <a:t>Lots of people escaped</a:t>
            </a:r>
          </a:p>
          <a:p>
            <a:r>
              <a:rPr lang="en-GB" sz="1600" dirty="0"/>
              <a:t>On foot, by boat and carriage</a:t>
            </a:r>
          </a:p>
          <a:p>
            <a:r>
              <a:rPr lang="en-GB" sz="1600" dirty="0"/>
              <a:t>Nearly every house</a:t>
            </a:r>
          </a:p>
          <a:p>
            <a:r>
              <a:rPr lang="en-GB" sz="1600" dirty="0"/>
              <a:t>Demolished</a:t>
            </a:r>
          </a:p>
          <a:p>
            <a:r>
              <a:rPr lang="en-GB" sz="1600" dirty="0"/>
              <a:t>On Pudding Lane – Help! Help! But</a:t>
            </a:r>
          </a:p>
          <a:p>
            <a:r>
              <a:rPr lang="en-GB" sz="1600" dirty="0"/>
              <a:t>Not many people died.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942" y="1593641"/>
            <a:ext cx="3661724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E84D15"/>
                </a:solidFill>
              </a:rPr>
              <a:t>G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T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2" y="2186753"/>
            <a:ext cx="4572000" cy="32329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Acrostic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1444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7083" y="2650657"/>
            <a:ext cx="2969833" cy="2690769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96938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6937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812393"/>
            <a:ext cx="191204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first letter of each line spells out the poem’s theme vertically – what’s this one about?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3332" y="1983138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alliteration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6488" y="2650657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simile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5660" y="1329506"/>
            <a:ext cx="1467432" cy="104910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Poetic devices may be 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0210" y="5645067"/>
            <a:ext cx="3573710" cy="495108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Lines can be different lengths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8308" y="3011648"/>
            <a:ext cx="704675" cy="8389"/>
          </a:xfrm>
          <a:prstGeom prst="straightConnector1">
            <a:avLst/>
          </a:prstGeom>
          <a:ln w="57150">
            <a:solidFill>
              <a:srgbClr val="4DB1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8927" y="2803517"/>
            <a:ext cx="491873" cy="474591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4105" y="2396074"/>
            <a:ext cx="378384" cy="509166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50402" y="2063675"/>
            <a:ext cx="464051" cy="172833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33743" y="2228569"/>
            <a:ext cx="100332" cy="499354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62489" y="3559914"/>
            <a:ext cx="2553379" cy="2195661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08895" y="4836319"/>
            <a:ext cx="53320" cy="830378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Plenary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have you learnt about acrostics?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1" y="1840686"/>
            <a:ext cx="7632700" cy="772107"/>
          </a:xfrm>
          <a:prstGeom prst="rect">
            <a:avLst/>
          </a:prstGeom>
          <a:solidFill>
            <a:srgbClr val="ED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Acrostic poems have their theme or</a:t>
            </a:r>
            <a:br>
              <a:rPr lang="en-GB" dirty="0"/>
            </a:br>
            <a:r>
              <a:rPr lang="en-GB" dirty="0"/>
              <a:t>title written down the page vertically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2864261"/>
            <a:ext cx="7632700" cy="495108"/>
          </a:xfrm>
          <a:prstGeom prst="rect">
            <a:avLst/>
          </a:prstGeom>
          <a:solidFill>
            <a:srgbClr val="F28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Write the theme letters in CAPITALS.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651" y="3610837"/>
            <a:ext cx="7632700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Each line starts with a letter of the theme word(s).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51" y="4357412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Acrostics don’t have to rhyme, but all the other poetic devices (alliteration, similes, rhythm, etc.) are great!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202</TotalTime>
  <Words>365</Words>
  <Application>Microsoft Office PowerPoint</Application>
  <PresentationFormat>On-screen Show (4:3)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Twinkl</vt:lpstr>
      <vt:lpstr>Sassoon Infant Rg</vt:lpstr>
      <vt:lpstr>Arial</vt:lpstr>
      <vt:lpstr>Calibri</vt:lpstr>
      <vt:lpstr>Office Theme</vt:lpstr>
      <vt:lpstr>PowerPoint Presentation</vt:lpstr>
      <vt:lpstr>PowerPoint Presentation</vt:lpstr>
      <vt:lpstr>Acrostic Examples</vt:lpstr>
      <vt:lpstr>Acrostic Examples</vt:lpstr>
      <vt:lpstr>Acrostic Features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Claire Thompson</cp:lastModifiedBy>
  <cp:revision>23</cp:revision>
  <dcterms:created xsi:type="dcterms:W3CDTF">2019-05-06T02:28:47Z</dcterms:created>
  <dcterms:modified xsi:type="dcterms:W3CDTF">2020-06-14T18:43:18Z</dcterms:modified>
</cp:coreProperties>
</file>